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916751-7938-4799-96A4-4DEAD4C7E3F8}" type="doc">
      <dgm:prSet loTypeId="urn:microsoft.com/office/officeart/2005/8/layout/bProcess3" loCatId="process" qsTypeId="urn:microsoft.com/office/officeart/2005/8/quickstyle/simple1" qsCatId="simple" csTypeId="urn:microsoft.com/office/officeart/2005/8/colors/accent0_3" csCatId="mainScheme" phldr="1"/>
      <dgm:spPr/>
      <dgm:t>
        <a:bodyPr/>
        <a:lstStyle/>
        <a:p>
          <a:endParaRPr lang="es-ES"/>
        </a:p>
      </dgm:t>
    </dgm:pt>
    <dgm:pt modelId="{AE3B7D0E-3E01-4630-A9F4-344F229DA96E}">
      <dgm:prSet phldrT="[Texto]" custT="1"/>
      <dgm:spPr/>
      <dgm:t>
        <a:bodyPr/>
        <a:lstStyle/>
        <a:p>
          <a:pPr algn="ctr"/>
          <a:r>
            <a:rPr lang="es-ES" sz="1400" dirty="0" smtClean="0">
              <a:latin typeface="Arial Narrow" panose="020B0606020202030204" pitchFamily="34" charset="0"/>
              <a:ea typeface="Tahoma" panose="020B0604030504040204" pitchFamily="34" charset="0"/>
              <a:cs typeface="Tahoma" panose="020B0604030504040204" pitchFamily="34" charset="0"/>
            </a:rPr>
            <a:t>El</a:t>
          </a:r>
          <a:r>
            <a:rPr lang="es-ES" sz="1400" baseline="0" dirty="0" smtClean="0">
              <a:latin typeface="Arial Narrow" panose="020B0606020202030204" pitchFamily="34" charset="0"/>
              <a:ea typeface="Tahoma" panose="020B0604030504040204" pitchFamily="34" charset="0"/>
              <a:cs typeface="Tahoma" panose="020B0604030504040204" pitchFamily="34" charset="0"/>
            </a:rPr>
            <a:t> sistema de Bicicleta Pública </a:t>
          </a:r>
          <a:r>
            <a:rPr lang="es-ES" sz="1400" baseline="0" dirty="0" smtClean="0">
              <a:latin typeface="Arial Narrow" panose="020B0606020202030204" pitchFamily="34" charset="0"/>
              <a:ea typeface="Tahoma" panose="020B0604030504040204" pitchFamily="34" charset="0"/>
              <a:cs typeface="Tahoma" panose="020B0604030504040204" pitchFamily="34" charset="0"/>
            </a:rPr>
            <a:t>nace como un servicios </a:t>
          </a:r>
          <a:r>
            <a:rPr lang="es-ES" sz="1400" baseline="0" dirty="0" smtClean="0">
              <a:latin typeface="Arial Narrow" panose="020B0606020202030204" pitchFamily="34" charset="0"/>
              <a:ea typeface="Tahoma" panose="020B0604030504040204" pitchFamily="34" charset="0"/>
              <a:cs typeface="Tahoma" panose="020B0604030504040204" pitchFamily="34" charset="0"/>
            </a:rPr>
            <a:t>de préstamo de bicicletas sin costo, para promover el uso cotidiano de medios de transporte no </a:t>
          </a:r>
          <a:r>
            <a:rPr lang="es-ES" sz="1400" baseline="0" dirty="0" smtClean="0">
              <a:latin typeface="Arial Narrow" panose="020B0606020202030204" pitchFamily="34" charset="0"/>
              <a:ea typeface="Tahoma" panose="020B0604030504040204" pitchFamily="34" charset="0"/>
              <a:cs typeface="Tahoma" panose="020B0604030504040204" pitchFamily="34" charset="0"/>
            </a:rPr>
            <a:t>motorizado Administrado por la AMT</a:t>
          </a:r>
          <a:endParaRPr lang="es-ES" sz="1800" dirty="0">
            <a:latin typeface="Arial Narrow" panose="020B0606020202030204" pitchFamily="34" charset="0"/>
            <a:ea typeface="Tahoma" panose="020B0604030504040204" pitchFamily="34" charset="0"/>
            <a:cs typeface="Tahoma" panose="020B0604030504040204" pitchFamily="34" charset="0"/>
          </a:endParaRPr>
        </a:p>
      </dgm:t>
    </dgm:pt>
    <dgm:pt modelId="{C2A7EA60-8283-42B7-83F5-E1D87E9A7C26}" type="parTrans" cxnId="{0B7BDF9F-E621-43F1-8870-6F3D2D6D6F5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790AD7F0-A9AF-40FE-ACE8-CC8417A499B7}" type="sibTrans" cxnId="{0B7BDF9F-E621-43F1-8870-6F3D2D6D6F5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B41AC248-F547-4EF1-AC94-31F5E99DC52B}">
      <dgm:prSet phldrT="[Texto]" custT="1"/>
      <dgm:spPr/>
      <dgm:t>
        <a:bodyPr/>
        <a:lstStyle/>
        <a:p>
          <a:pPr algn="ctr"/>
          <a:r>
            <a:rPr lang="es-ES" sz="1400" dirty="0" smtClean="0">
              <a:latin typeface="Arial Narrow" panose="020B0606020202030204" pitchFamily="34" charset="0"/>
              <a:ea typeface="Tahoma" panose="020B0604030504040204" pitchFamily="34" charset="0"/>
              <a:cs typeface="Tahoma" panose="020B0604030504040204" pitchFamily="34" charset="0"/>
            </a:rPr>
            <a:t>Mediante Resolución No. </a:t>
          </a:r>
          <a:r>
            <a:rPr lang="es-ES" sz="1400" dirty="0" smtClean="0">
              <a:latin typeface="Arial Narrow" panose="020B0606020202030204" pitchFamily="34" charset="0"/>
              <a:ea typeface="Tahoma" panose="020B0604030504040204" pitchFamily="34" charset="0"/>
              <a:cs typeface="Tahoma" panose="020B0604030504040204" pitchFamily="34" charset="0"/>
            </a:rPr>
            <a:t>SM-2019-043 de 18 de octubre de 2019 </a:t>
          </a:r>
          <a:r>
            <a:rPr lang="es-ES" sz="1400" dirty="0" smtClean="0">
              <a:latin typeface="Arial Narrow" panose="020B0606020202030204" pitchFamily="34" charset="0"/>
              <a:ea typeface="Tahoma" panose="020B0604030504040204" pitchFamily="34" charset="0"/>
              <a:cs typeface="Tahoma" panose="020B0604030504040204" pitchFamily="34" charset="0"/>
            </a:rPr>
            <a:t>se delega a la Empresa Pública Metropolitana de Transporte de Pasajeros de Quito </a:t>
          </a:r>
          <a:r>
            <a:rPr lang="es-ES" sz="1400" dirty="0" smtClean="0">
              <a:latin typeface="Arial Narrow" panose="020B0606020202030204" pitchFamily="34" charset="0"/>
              <a:ea typeface="Tahoma" panose="020B0604030504040204" pitchFamily="34" charset="0"/>
              <a:cs typeface="Tahoma" panose="020B0604030504040204" pitchFamily="34" charset="0"/>
            </a:rPr>
            <a:t>llevar adelante el nuevo proceso de contratación para la </a:t>
          </a:r>
          <a:r>
            <a:rPr lang="es-ES" sz="1400" dirty="0" smtClean="0">
              <a:latin typeface="Arial Narrow" panose="020B0606020202030204" pitchFamily="34" charset="0"/>
              <a:ea typeface="Tahoma" panose="020B0604030504040204" pitchFamily="34" charset="0"/>
              <a:cs typeface="Tahoma" panose="020B0604030504040204" pitchFamily="34" charset="0"/>
            </a:rPr>
            <a:t>Operación del Sistema de Bicicleta Pública</a:t>
          </a:r>
          <a:endParaRPr lang="es-ES" sz="1400" dirty="0">
            <a:latin typeface="Arial Narrow" panose="020B0606020202030204" pitchFamily="34" charset="0"/>
            <a:ea typeface="Tahoma" panose="020B0604030504040204" pitchFamily="34" charset="0"/>
            <a:cs typeface="Tahoma" panose="020B0604030504040204" pitchFamily="34" charset="0"/>
          </a:endParaRPr>
        </a:p>
      </dgm:t>
    </dgm:pt>
    <dgm:pt modelId="{48A98F95-85AB-4EAA-A544-9A4FE83A844C}" type="parTrans" cxnId="{F1305D1C-7750-469D-B007-70A8307D5B7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2D5A9EB8-DC33-433A-8340-AF0DA47CD22A}" type="sibTrans" cxnId="{F1305D1C-7750-469D-B007-70A8307D5B7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F1DCAF4D-F1AA-4391-9C5C-2A4EAE1E63A8}">
      <dgm:prSet phldrT="[Texto]" custT="1"/>
      <dgm:spPr/>
      <dgm:t>
        <a:bodyPr/>
        <a:lstStyle/>
        <a:p>
          <a:pPr algn="ctr"/>
          <a:r>
            <a:rPr lang="es-ES" sz="1400" dirty="0" smtClean="0">
              <a:latin typeface="Arial Narrow" panose="020B0606020202030204" pitchFamily="34" charset="0"/>
              <a:ea typeface="Tahoma" panose="020B0604030504040204" pitchFamily="34" charset="0"/>
              <a:cs typeface="Tahoma" panose="020B0604030504040204" pitchFamily="34" charset="0"/>
            </a:rPr>
            <a:t>Mediante Resolución No. </a:t>
          </a:r>
          <a:r>
            <a:rPr lang="es-ES" sz="1400" dirty="0" smtClean="0">
              <a:latin typeface="Arial Narrow" panose="020B0606020202030204" pitchFamily="34" charset="0"/>
              <a:ea typeface="Tahoma" panose="020B0604030504040204" pitchFamily="34" charset="0"/>
              <a:cs typeface="Tahoma" panose="020B0604030504040204" pitchFamily="34" charset="0"/>
            </a:rPr>
            <a:t>SM-2019-147 de 26 de diciembre de 2019 </a:t>
          </a:r>
          <a:r>
            <a:rPr lang="es-ES" sz="1400" dirty="0" smtClean="0">
              <a:latin typeface="Arial Narrow" panose="020B0606020202030204" pitchFamily="34" charset="0"/>
              <a:ea typeface="Tahoma" panose="020B0604030504040204" pitchFamily="34" charset="0"/>
              <a:cs typeface="Tahoma" panose="020B0604030504040204" pitchFamily="34" charset="0"/>
            </a:rPr>
            <a:t>se resuelve delegar y disponer a la EPMMOP, la administración del Sistema de Bicicleta Pública, para lo cual la Secretaria de Movilidad entregará lineamientos y documentación necesaria.</a:t>
          </a:r>
          <a:endParaRPr lang="es-ES" sz="1400" dirty="0">
            <a:latin typeface="Arial Narrow" panose="020B0606020202030204" pitchFamily="34" charset="0"/>
            <a:ea typeface="Tahoma" panose="020B0604030504040204" pitchFamily="34" charset="0"/>
            <a:cs typeface="Tahoma" panose="020B0604030504040204" pitchFamily="34" charset="0"/>
          </a:endParaRPr>
        </a:p>
      </dgm:t>
    </dgm:pt>
    <dgm:pt modelId="{0B20E4CA-2A24-469C-B834-4E4B9ABDF03D}" type="parTrans" cxnId="{A269CBE4-4D3D-46ED-8F31-8CC5D80EA5A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A36F1D7B-E294-4617-B495-4A24CED9802E}" type="sibTrans" cxnId="{A269CBE4-4D3D-46ED-8F31-8CC5D80EA5AA}">
      <dgm:prSet/>
      <dgm:spPr/>
      <dgm:t>
        <a:bodyPr/>
        <a:lstStyle/>
        <a:p>
          <a:endParaRPr lang="es-ES">
            <a:latin typeface="Arial Narrow" panose="020B0606020202030204" pitchFamily="34" charset="0"/>
            <a:ea typeface="Tahoma" panose="020B0604030504040204" pitchFamily="34" charset="0"/>
            <a:cs typeface="Tahoma" panose="020B0604030504040204" pitchFamily="34" charset="0"/>
          </a:endParaRPr>
        </a:p>
      </dgm:t>
    </dgm:pt>
    <dgm:pt modelId="{DFE78344-5559-4420-A6CD-8E57F24536EA}">
      <dgm:prSet custT="1"/>
      <dgm:spPr/>
      <dgm:t>
        <a:bodyPr/>
        <a:lstStyle/>
        <a:p>
          <a:r>
            <a:rPr lang="es-EC" sz="1400" dirty="0" smtClean="0">
              <a:latin typeface="Arial Narrow" panose="020B0606020202030204" pitchFamily="34" charset="0"/>
            </a:rPr>
            <a:t>El 03 de febrero de 2020, se realizó una reunión con Modos de Transporte Sostenibles, Secretaría General de Planificación, EPMMOP y EPMTPQ, en la cual se analizó el proceso para dar de baja el proyecto registrado por la EPMTPQ y la inclusión en el POA de la EPMMOP, estableciéndose la necesidad de gestionarlo vía aprobación de Directorio de ambas Empresas.</a:t>
          </a:r>
          <a:endParaRPr lang="es-EC" sz="1400" dirty="0">
            <a:latin typeface="Arial Narrow" panose="020B0606020202030204" pitchFamily="34" charset="0"/>
          </a:endParaRPr>
        </a:p>
      </dgm:t>
    </dgm:pt>
    <dgm:pt modelId="{DF0729F9-7CE0-47EA-BE55-BE3EB09EB142}" type="parTrans" cxnId="{4C88412D-190E-41D1-90B7-512EAD594A2A}">
      <dgm:prSet/>
      <dgm:spPr/>
      <dgm:t>
        <a:bodyPr/>
        <a:lstStyle/>
        <a:p>
          <a:endParaRPr lang="es-ES"/>
        </a:p>
      </dgm:t>
    </dgm:pt>
    <dgm:pt modelId="{8304CA13-2265-4CD1-9499-1B03AFED6973}" type="sibTrans" cxnId="{4C88412D-190E-41D1-90B7-512EAD594A2A}">
      <dgm:prSet/>
      <dgm:spPr/>
      <dgm:t>
        <a:bodyPr/>
        <a:lstStyle/>
        <a:p>
          <a:endParaRPr lang="es-ES"/>
        </a:p>
      </dgm:t>
    </dgm:pt>
    <dgm:pt modelId="{22939752-D6CF-4086-9F20-F5E1E2E176E2}">
      <dgm:prSet custT="1"/>
      <dgm:spPr/>
      <dgm:t>
        <a:bodyPr/>
        <a:lstStyle/>
        <a:p>
          <a:r>
            <a:rPr lang="es-EC" sz="1400" dirty="0" smtClean="0">
              <a:latin typeface="Arial Narrow" panose="020B0606020202030204" pitchFamily="34" charset="0"/>
            </a:rPr>
            <a:t>Mediante Oficio Nro. SM-2020-0745 de 26 de febrero de 2020, la Secretaría de Movilidad solicita que la EPMTPQ  proceda con el cierre del proyecto SISTEMA DE BICICLETA PÚBLICA DEL DMQ, con la finalidad de dar de baja el proyecto de su Plan Operativo Anual (POA) 2020.</a:t>
          </a:r>
          <a:endParaRPr lang="es-EC" sz="1400" dirty="0">
            <a:latin typeface="Arial Narrow" panose="020B0606020202030204" pitchFamily="34" charset="0"/>
          </a:endParaRPr>
        </a:p>
      </dgm:t>
    </dgm:pt>
    <dgm:pt modelId="{5C3F8EA0-0468-4E76-8D10-0464CF1C1307}" type="parTrans" cxnId="{EE16F093-416D-454E-9E87-BD770C5DE02C}">
      <dgm:prSet/>
      <dgm:spPr/>
      <dgm:t>
        <a:bodyPr/>
        <a:lstStyle/>
        <a:p>
          <a:endParaRPr lang="es-ES"/>
        </a:p>
      </dgm:t>
    </dgm:pt>
    <dgm:pt modelId="{4D0E3A01-B0D5-429E-AB11-83C3EA41F77F}" type="sibTrans" cxnId="{EE16F093-416D-454E-9E87-BD770C5DE02C}">
      <dgm:prSet/>
      <dgm:spPr/>
      <dgm:t>
        <a:bodyPr/>
        <a:lstStyle/>
        <a:p>
          <a:endParaRPr lang="es-ES"/>
        </a:p>
      </dgm:t>
    </dgm:pt>
    <dgm:pt modelId="{FEB6EA39-21AC-4C39-AE80-79533A815627}">
      <dgm:prSet custT="1"/>
      <dgm:spPr/>
      <dgm:t>
        <a:bodyPr/>
        <a:lstStyle/>
        <a:p>
          <a:r>
            <a:rPr lang="es-ES" sz="1400" dirty="0" smtClean="0">
              <a:latin typeface="Arial Narrow" panose="020B0606020202030204" pitchFamily="34" charset="0"/>
            </a:rPr>
            <a:t>En este contexto se pone en conocimiento la postulación </a:t>
          </a:r>
          <a:r>
            <a:rPr lang="es-ES" sz="1400" dirty="0" smtClean="0">
              <a:latin typeface="Arial Narrow" panose="020B0606020202030204" pitchFamily="34" charset="0"/>
            </a:rPr>
            <a:t>de cierre y baja del </a:t>
          </a:r>
          <a:r>
            <a:rPr lang="es-ES" sz="1400" dirty="0" smtClean="0">
              <a:latin typeface="Arial Narrow" panose="020B0606020202030204" pitchFamily="34" charset="0"/>
            </a:rPr>
            <a:t>referido proyecto del Plan Operativo Anual de la EPMTPQ, para resolución al respecto</a:t>
          </a:r>
          <a:endParaRPr lang="es-EC" sz="1400" dirty="0">
            <a:latin typeface="Arial Narrow" panose="020B0606020202030204" pitchFamily="34" charset="0"/>
          </a:endParaRPr>
        </a:p>
      </dgm:t>
    </dgm:pt>
    <dgm:pt modelId="{9990A272-7470-433D-85A3-12B85B5AFE82}" type="parTrans" cxnId="{757ACEC3-C8C3-45DB-8FBF-77FB6BB02E49}">
      <dgm:prSet/>
      <dgm:spPr/>
      <dgm:t>
        <a:bodyPr/>
        <a:lstStyle/>
        <a:p>
          <a:endParaRPr lang="es-ES"/>
        </a:p>
      </dgm:t>
    </dgm:pt>
    <dgm:pt modelId="{DDA5312C-64A8-4FB5-9238-7FADE897ECE6}" type="sibTrans" cxnId="{757ACEC3-C8C3-45DB-8FBF-77FB6BB02E49}">
      <dgm:prSet/>
      <dgm:spPr/>
      <dgm:t>
        <a:bodyPr/>
        <a:lstStyle/>
        <a:p>
          <a:endParaRPr lang="es-ES"/>
        </a:p>
      </dgm:t>
    </dgm:pt>
    <dgm:pt modelId="{44389E56-0089-4331-9628-74D41D75FCA1}">
      <dgm:prSet phldrT="[Texto]" custT="1"/>
      <dgm:spPr/>
      <dgm:t>
        <a:bodyPr/>
        <a:lstStyle/>
        <a:p>
          <a:pPr algn="ctr"/>
          <a:r>
            <a:rPr lang="es-EC" sz="1400" dirty="0" smtClean="0">
              <a:latin typeface="Arial Narrow" panose="020B0606020202030204" pitchFamily="34" charset="0"/>
            </a:rPr>
            <a:t>Mediante Ordenanza PMU No. 002-2019, el Concejo Metropolitano de Quito, aprobó el presupuesto general del DMQ para el ejercicio económico 2020, en el que se incluyó el proyecto Sistema de Bicicleta Pública del DMQ sin presupuesto en el POA de la EPMTPQ</a:t>
          </a:r>
          <a:endParaRPr lang="es-ES" sz="1400" dirty="0">
            <a:latin typeface="Arial Narrow" panose="020B0606020202030204" pitchFamily="34" charset="0"/>
            <a:ea typeface="Tahoma" panose="020B0604030504040204" pitchFamily="34" charset="0"/>
            <a:cs typeface="Tahoma" panose="020B0604030504040204" pitchFamily="34" charset="0"/>
          </a:endParaRPr>
        </a:p>
      </dgm:t>
    </dgm:pt>
    <dgm:pt modelId="{361C6C8D-E49C-47DF-B075-7D4322218045}" type="parTrans" cxnId="{3934199C-BFDC-4789-BE27-CC281AE286B4}">
      <dgm:prSet/>
      <dgm:spPr/>
      <dgm:t>
        <a:bodyPr/>
        <a:lstStyle/>
        <a:p>
          <a:endParaRPr lang="es-ES"/>
        </a:p>
      </dgm:t>
    </dgm:pt>
    <dgm:pt modelId="{6FCE0DAA-C09D-4F26-8C3E-E8D21936F5FC}" type="sibTrans" cxnId="{3934199C-BFDC-4789-BE27-CC281AE286B4}">
      <dgm:prSet/>
      <dgm:spPr/>
      <dgm:t>
        <a:bodyPr/>
        <a:lstStyle/>
        <a:p>
          <a:endParaRPr lang="es-ES"/>
        </a:p>
      </dgm:t>
    </dgm:pt>
    <dgm:pt modelId="{00F533D0-4F6F-4BD8-9812-C1811C9F4123}" type="pres">
      <dgm:prSet presAssocID="{5B916751-7938-4799-96A4-4DEAD4C7E3F8}" presName="Name0" presStyleCnt="0">
        <dgm:presLayoutVars>
          <dgm:dir/>
          <dgm:resizeHandles val="exact"/>
        </dgm:presLayoutVars>
      </dgm:prSet>
      <dgm:spPr/>
      <dgm:t>
        <a:bodyPr/>
        <a:lstStyle/>
        <a:p>
          <a:endParaRPr lang="es-ES"/>
        </a:p>
      </dgm:t>
    </dgm:pt>
    <dgm:pt modelId="{7F8FF6A8-7CA6-41B3-8D7F-B574D3748EFD}" type="pres">
      <dgm:prSet presAssocID="{AE3B7D0E-3E01-4630-A9F4-344F229DA96E}" presName="node" presStyleLbl="node1" presStyleIdx="0" presStyleCnt="7" custScaleY="130580">
        <dgm:presLayoutVars>
          <dgm:bulletEnabled val="1"/>
        </dgm:presLayoutVars>
      </dgm:prSet>
      <dgm:spPr/>
      <dgm:t>
        <a:bodyPr/>
        <a:lstStyle/>
        <a:p>
          <a:endParaRPr lang="es-ES"/>
        </a:p>
      </dgm:t>
    </dgm:pt>
    <dgm:pt modelId="{B6B29D59-BA46-4EE7-8A1E-2D8B063DDE6D}" type="pres">
      <dgm:prSet presAssocID="{790AD7F0-A9AF-40FE-ACE8-CC8417A499B7}" presName="sibTrans" presStyleLbl="sibTrans1D1" presStyleIdx="0" presStyleCnt="6"/>
      <dgm:spPr/>
      <dgm:t>
        <a:bodyPr/>
        <a:lstStyle/>
        <a:p>
          <a:endParaRPr lang="es-ES"/>
        </a:p>
      </dgm:t>
    </dgm:pt>
    <dgm:pt modelId="{284E05A7-4AF1-44D5-A47B-14B7FF4E4EED}" type="pres">
      <dgm:prSet presAssocID="{790AD7F0-A9AF-40FE-ACE8-CC8417A499B7}" presName="connectorText" presStyleLbl="sibTrans1D1" presStyleIdx="0" presStyleCnt="6"/>
      <dgm:spPr/>
      <dgm:t>
        <a:bodyPr/>
        <a:lstStyle/>
        <a:p>
          <a:endParaRPr lang="es-ES"/>
        </a:p>
      </dgm:t>
    </dgm:pt>
    <dgm:pt modelId="{40F36A6C-C593-4575-8C26-D8C7AFD3DAC2}" type="pres">
      <dgm:prSet presAssocID="{B41AC248-F547-4EF1-AC94-31F5E99DC52B}" presName="node" presStyleLbl="node1" presStyleIdx="1" presStyleCnt="7" custScaleY="140370">
        <dgm:presLayoutVars>
          <dgm:bulletEnabled val="1"/>
        </dgm:presLayoutVars>
      </dgm:prSet>
      <dgm:spPr/>
      <dgm:t>
        <a:bodyPr/>
        <a:lstStyle/>
        <a:p>
          <a:endParaRPr lang="es-ES"/>
        </a:p>
      </dgm:t>
    </dgm:pt>
    <dgm:pt modelId="{3C8D8196-42B1-458C-B3CA-AFE86192D43B}" type="pres">
      <dgm:prSet presAssocID="{2D5A9EB8-DC33-433A-8340-AF0DA47CD22A}" presName="sibTrans" presStyleLbl="sibTrans1D1" presStyleIdx="1" presStyleCnt="6"/>
      <dgm:spPr/>
      <dgm:t>
        <a:bodyPr/>
        <a:lstStyle/>
        <a:p>
          <a:endParaRPr lang="es-ES"/>
        </a:p>
      </dgm:t>
    </dgm:pt>
    <dgm:pt modelId="{9B4B07D5-62ED-49D6-B4A7-537AA9A26596}" type="pres">
      <dgm:prSet presAssocID="{2D5A9EB8-DC33-433A-8340-AF0DA47CD22A}" presName="connectorText" presStyleLbl="sibTrans1D1" presStyleIdx="1" presStyleCnt="6"/>
      <dgm:spPr/>
      <dgm:t>
        <a:bodyPr/>
        <a:lstStyle/>
        <a:p>
          <a:endParaRPr lang="es-ES"/>
        </a:p>
      </dgm:t>
    </dgm:pt>
    <dgm:pt modelId="{40A1580C-DE7B-4D55-9C7B-F8F80FBC7649}" type="pres">
      <dgm:prSet presAssocID="{44389E56-0089-4331-9628-74D41D75FCA1}" presName="node" presStyleLbl="node1" presStyleIdx="2" presStyleCnt="7" custScaleY="162150">
        <dgm:presLayoutVars>
          <dgm:bulletEnabled val="1"/>
        </dgm:presLayoutVars>
      </dgm:prSet>
      <dgm:spPr/>
      <dgm:t>
        <a:bodyPr/>
        <a:lstStyle/>
        <a:p>
          <a:endParaRPr lang="es-ES"/>
        </a:p>
      </dgm:t>
    </dgm:pt>
    <dgm:pt modelId="{A22206DD-CEB5-4BCE-8879-AF04E553C3D1}" type="pres">
      <dgm:prSet presAssocID="{6FCE0DAA-C09D-4F26-8C3E-E8D21936F5FC}" presName="sibTrans" presStyleLbl="sibTrans1D1" presStyleIdx="2" presStyleCnt="6"/>
      <dgm:spPr/>
    </dgm:pt>
    <dgm:pt modelId="{73DA1AA7-F3BA-4B68-AB27-07E88A87C2D4}" type="pres">
      <dgm:prSet presAssocID="{6FCE0DAA-C09D-4F26-8C3E-E8D21936F5FC}" presName="connectorText" presStyleLbl="sibTrans1D1" presStyleIdx="2" presStyleCnt="6"/>
      <dgm:spPr/>
    </dgm:pt>
    <dgm:pt modelId="{2608255B-2C77-486C-BAA6-0B5C7E884E0A}" type="pres">
      <dgm:prSet presAssocID="{F1DCAF4D-F1AA-4391-9C5C-2A4EAE1E63A8}" presName="node" presStyleLbl="node1" presStyleIdx="3" presStyleCnt="7" custScaleX="97547" custScaleY="128131">
        <dgm:presLayoutVars>
          <dgm:bulletEnabled val="1"/>
        </dgm:presLayoutVars>
      </dgm:prSet>
      <dgm:spPr/>
      <dgm:t>
        <a:bodyPr/>
        <a:lstStyle/>
        <a:p>
          <a:endParaRPr lang="es-ES"/>
        </a:p>
      </dgm:t>
    </dgm:pt>
    <dgm:pt modelId="{1718C08E-DBD7-4F7A-A734-DA5BC2EEA361}" type="pres">
      <dgm:prSet presAssocID="{A36F1D7B-E294-4617-B495-4A24CED9802E}" presName="sibTrans" presStyleLbl="sibTrans1D1" presStyleIdx="3" presStyleCnt="6"/>
      <dgm:spPr/>
      <dgm:t>
        <a:bodyPr/>
        <a:lstStyle/>
        <a:p>
          <a:endParaRPr lang="es-ES"/>
        </a:p>
      </dgm:t>
    </dgm:pt>
    <dgm:pt modelId="{BBB9B970-0517-4779-A4CC-7ABB89658AE5}" type="pres">
      <dgm:prSet presAssocID="{A36F1D7B-E294-4617-B495-4A24CED9802E}" presName="connectorText" presStyleLbl="sibTrans1D1" presStyleIdx="3" presStyleCnt="6"/>
      <dgm:spPr/>
      <dgm:t>
        <a:bodyPr/>
        <a:lstStyle/>
        <a:p>
          <a:endParaRPr lang="es-ES"/>
        </a:p>
      </dgm:t>
    </dgm:pt>
    <dgm:pt modelId="{851DBCFC-328B-4CC0-9DBF-4824AAB55E2A}" type="pres">
      <dgm:prSet presAssocID="{DFE78344-5559-4420-A6CD-8E57F24536EA}" presName="node" presStyleLbl="node1" presStyleIdx="4" presStyleCnt="7" custScaleY="196538">
        <dgm:presLayoutVars>
          <dgm:bulletEnabled val="1"/>
        </dgm:presLayoutVars>
      </dgm:prSet>
      <dgm:spPr/>
      <dgm:t>
        <a:bodyPr/>
        <a:lstStyle/>
        <a:p>
          <a:endParaRPr lang="es-ES"/>
        </a:p>
      </dgm:t>
    </dgm:pt>
    <dgm:pt modelId="{754553F2-9AD1-442A-83AC-30A323E48A6A}" type="pres">
      <dgm:prSet presAssocID="{8304CA13-2265-4CD1-9499-1B03AFED6973}" presName="sibTrans" presStyleLbl="sibTrans1D1" presStyleIdx="4" presStyleCnt="6"/>
      <dgm:spPr/>
      <dgm:t>
        <a:bodyPr/>
        <a:lstStyle/>
        <a:p>
          <a:endParaRPr lang="es-ES"/>
        </a:p>
      </dgm:t>
    </dgm:pt>
    <dgm:pt modelId="{F8BE1765-9E09-4835-AA9D-26096E8F7E4F}" type="pres">
      <dgm:prSet presAssocID="{8304CA13-2265-4CD1-9499-1B03AFED6973}" presName="connectorText" presStyleLbl="sibTrans1D1" presStyleIdx="4" presStyleCnt="6"/>
      <dgm:spPr/>
      <dgm:t>
        <a:bodyPr/>
        <a:lstStyle/>
        <a:p>
          <a:endParaRPr lang="es-ES"/>
        </a:p>
      </dgm:t>
    </dgm:pt>
    <dgm:pt modelId="{E556443B-B839-4976-BDD7-106882C3C6A2}" type="pres">
      <dgm:prSet presAssocID="{22939752-D6CF-4086-9F20-F5E1E2E176E2}" presName="node" presStyleLbl="node1" presStyleIdx="5" presStyleCnt="7" custScaleY="150431">
        <dgm:presLayoutVars>
          <dgm:bulletEnabled val="1"/>
        </dgm:presLayoutVars>
      </dgm:prSet>
      <dgm:spPr/>
      <dgm:t>
        <a:bodyPr/>
        <a:lstStyle/>
        <a:p>
          <a:endParaRPr lang="es-ES"/>
        </a:p>
      </dgm:t>
    </dgm:pt>
    <dgm:pt modelId="{54E8C757-CA6F-445B-B11F-D4CA2CACA405}" type="pres">
      <dgm:prSet presAssocID="{4D0E3A01-B0D5-429E-AB11-83C3EA41F77F}" presName="sibTrans" presStyleLbl="sibTrans1D1" presStyleIdx="5" presStyleCnt="6"/>
      <dgm:spPr/>
      <dgm:t>
        <a:bodyPr/>
        <a:lstStyle/>
        <a:p>
          <a:endParaRPr lang="es-ES"/>
        </a:p>
      </dgm:t>
    </dgm:pt>
    <dgm:pt modelId="{A3B7CE68-5544-4F49-A7D0-6F73F1EF5BB8}" type="pres">
      <dgm:prSet presAssocID="{4D0E3A01-B0D5-429E-AB11-83C3EA41F77F}" presName="connectorText" presStyleLbl="sibTrans1D1" presStyleIdx="5" presStyleCnt="6"/>
      <dgm:spPr/>
      <dgm:t>
        <a:bodyPr/>
        <a:lstStyle/>
        <a:p>
          <a:endParaRPr lang="es-ES"/>
        </a:p>
      </dgm:t>
    </dgm:pt>
    <dgm:pt modelId="{F6EBDF5B-1512-4A87-9E72-0B8E912A84E0}" type="pres">
      <dgm:prSet presAssocID="{FEB6EA39-21AC-4C39-AE80-79533A815627}" presName="node" presStyleLbl="node1" presStyleIdx="6" presStyleCnt="7">
        <dgm:presLayoutVars>
          <dgm:bulletEnabled val="1"/>
        </dgm:presLayoutVars>
      </dgm:prSet>
      <dgm:spPr/>
      <dgm:t>
        <a:bodyPr/>
        <a:lstStyle/>
        <a:p>
          <a:endParaRPr lang="es-ES"/>
        </a:p>
      </dgm:t>
    </dgm:pt>
  </dgm:ptLst>
  <dgm:cxnLst>
    <dgm:cxn modelId="{9295A56B-A1D1-4E06-8B6A-F937B632CEE0}" type="presOf" srcId="{6FCE0DAA-C09D-4F26-8C3E-E8D21936F5FC}" destId="{A22206DD-CEB5-4BCE-8879-AF04E553C3D1}" srcOrd="0" destOrd="0" presId="urn:microsoft.com/office/officeart/2005/8/layout/bProcess3"/>
    <dgm:cxn modelId="{1FED51BA-1305-474D-8485-C40D1344C263}" type="presOf" srcId="{F1DCAF4D-F1AA-4391-9C5C-2A4EAE1E63A8}" destId="{2608255B-2C77-486C-BAA6-0B5C7E884E0A}" srcOrd="0" destOrd="0" presId="urn:microsoft.com/office/officeart/2005/8/layout/bProcess3"/>
    <dgm:cxn modelId="{25B09DA4-109D-45EA-8E5B-1683EA0D8B97}" type="presOf" srcId="{4D0E3A01-B0D5-429E-AB11-83C3EA41F77F}" destId="{54E8C757-CA6F-445B-B11F-D4CA2CACA405}" srcOrd="0" destOrd="0" presId="urn:microsoft.com/office/officeart/2005/8/layout/bProcess3"/>
    <dgm:cxn modelId="{3934199C-BFDC-4789-BE27-CC281AE286B4}" srcId="{5B916751-7938-4799-96A4-4DEAD4C7E3F8}" destId="{44389E56-0089-4331-9628-74D41D75FCA1}" srcOrd="2" destOrd="0" parTransId="{361C6C8D-E49C-47DF-B075-7D4322218045}" sibTransId="{6FCE0DAA-C09D-4F26-8C3E-E8D21936F5FC}"/>
    <dgm:cxn modelId="{F5F4A651-D164-4C6A-93D4-C8281D2FEBEF}" type="presOf" srcId="{2D5A9EB8-DC33-433A-8340-AF0DA47CD22A}" destId="{3C8D8196-42B1-458C-B3CA-AFE86192D43B}" srcOrd="0" destOrd="0" presId="urn:microsoft.com/office/officeart/2005/8/layout/bProcess3"/>
    <dgm:cxn modelId="{829C0BC1-4524-456C-AFCC-8B745AB71937}" type="presOf" srcId="{22939752-D6CF-4086-9F20-F5E1E2E176E2}" destId="{E556443B-B839-4976-BDD7-106882C3C6A2}" srcOrd="0" destOrd="0" presId="urn:microsoft.com/office/officeart/2005/8/layout/bProcess3"/>
    <dgm:cxn modelId="{D55B21F1-F4F1-496C-AEE1-A2B68CD168EA}" type="presOf" srcId="{DFE78344-5559-4420-A6CD-8E57F24536EA}" destId="{851DBCFC-328B-4CC0-9DBF-4824AAB55E2A}" srcOrd="0" destOrd="0" presId="urn:microsoft.com/office/officeart/2005/8/layout/bProcess3"/>
    <dgm:cxn modelId="{4F782556-6A4A-437C-83AE-58FEDAFEA9AD}" type="presOf" srcId="{B41AC248-F547-4EF1-AC94-31F5E99DC52B}" destId="{40F36A6C-C593-4575-8C26-D8C7AFD3DAC2}" srcOrd="0" destOrd="0" presId="urn:microsoft.com/office/officeart/2005/8/layout/bProcess3"/>
    <dgm:cxn modelId="{757ACEC3-C8C3-45DB-8FBF-77FB6BB02E49}" srcId="{5B916751-7938-4799-96A4-4DEAD4C7E3F8}" destId="{FEB6EA39-21AC-4C39-AE80-79533A815627}" srcOrd="6" destOrd="0" parTransId="{9990A272-7470-433D-85A3-12B85B5AFE82}" sibTransId="{DDA5312C-64A8-4FB5-9238-7FADE897ECE6}"/>
    <dgm:cxn modelId="{6C8CE7E4-7489-465C-9F07-B73927C2F3A7}" type="presOf" srcId="{790AD7F0-A9AF-40FE-ACE8-CC8417A499B7}" destId="{B6B29D59-BA46-4EE7-8A1E-2D8B063DDE6D}" srcOrd="0" destOrd="0" presId="urn:microsoft.com/office/officeart/2005/8/layout/bProcess3"/>
    <dgm:cxn modelId="{12FCDA8B-2A6D-4009-813C-5754ABD0CD16}" type="presOf" srcId="{8304CA13-2265-4CD1-9499-1B03AFED6973}" destId="{754553F2-9AD1-442A-83AC-30A323E48A6A}" srcOrd="0" destOrd="0" presId="urn:microsoft.com/office/officeart/2005/8/layout/bProcess3"/>
    <dgm:cxn modelId="{D33D997C-F006-4F12-80D3-429A33563E6F}" type="presOf" srcId="{8304CA13-2265-4CD1-9499-1B03AFED6973}" destId="{F8BE1765-9E09-4835-AA9D-26096E8F7E4F}" srcOrd="1" destOrd="0" presId="urn:microsoft.com/office/officeart/2005/8/layout/bProcess3"/>
    <dgm:cxn modelId="{20BDF77C-1D8E-4822-936F-736E321EB34E}" type="presOf" srcId="{FEB6EA39-21AC-4C39-AE80-79533A815627}" destId="{F6EBDF5B-1512-4A87-9E72-0B8E912A84E0}" srcOrd="0" destOrd="0" presId="urn:microsoft.com/office/officeart/2005/8/layout/bProcess3"/>
    <dgm:cxn modelId="{204016A3-9B45-41C6-89D0-794B87ACD6BC}" type="presOf" srcId="{5B916751-7938-4799-96A4-4DEAD4C7E3F8}" destId="{00F533D0-4F6F-4BD8-9812-C1811C9F4123}" srcOrd="0" destOrd="0" presId="urn:microsoft.com/office/officeart/2005/8/layout/bProcess3"/>
    <dgm:cxn modelId="{0B7BDF9F-E621-43F1-8870-6F3D2D6D6F5A}" srcId="{5B916751-7938-4799-96A4-4DEAD4C7E3F8}" destId="{AE3B7D0E-3E01-4630-A9F4-344F229DA96E}" srcOrd="0" destOrd="0" parTransId="{C2A7EA60-8283-42B7-83F5-E1D87E9A7C26}" sibTransId="{790AD7F0-A9AF-40FE-ACE8-CC8417A499B7}"/>
    <dgm:cxn modelId="{326132EA-64C5-40CD-9D6F-0EDF8A1F4EB6}" type="presOf" srcId="{A36F1D7B-E294-4617-B495-4A24CED9802E}" destId="{1718C08E-DBD7-4F7A-A734-DA5BC2EEA361}" srcOrd="0" destOrd="0" presId="urn:microsoft.com/office/officeart/2005/8/layout/bProcess3"/>
    <dgm:cxn modelId="{21417D09-650C-4141-9475-8FE5D18D30AD}" type="presOf" srcId="{AE3B7D0E-3E01-4630-A9F4-344F229DA96E}" destId="{7F8FF6A8-7CA6-41B3-8D7F-B574D3748EFD}" srcOrd="0" destOrd="0" presId="urn:microsoft.com/office/officeart/2005/8/layout/bProcess3"/>
    <dgm:cxn modelId="{A5150D01-E12D-4DB3-B474-080FAFC4AD02}" type="presOf" srcId="{4D0E3A01-B0D5-429E-AB11-83C3EA41F77F}" destId="{A3B7CE68-5544-4F49-A7D0-6F73F1EF5BB8}" srcOrd="1" destOrd="0" presId="urn:microsoft.com/office/officeart/2005/8/layout/bProcess3"/>
    <dgm:cxn modelId="{F1305D1C-7750-469D-B007-70A8307D5B7A}" srcId="{5B916751-7938-4799-96A4-4DEAD4C7E3F8}" destId="{B41AC248-F547-4EF1-AC94-31F5E99DC52B}" srcOrd="1" destOrd="0" parTransId="{48A98F95-85AB-4EAA-A544-9A4FE83A844C}" sibTransId="{2D5A9EB8-DC33-433A-8340-AF0DA47CD22A}"/>
    <dgm:cxn modelId="{1012843E-5FD3-480E-B82E-5FFC62DC9019}" type="presOf" srcId="{790AD7F0-A9AF-40FE-ACE8-CC8417A499B7}" destId="{284E05A7-4AF1-44D5-A47B-14B7FF4E4EED}" srcOrd="1" destOrd="0" presId="urn:microsoft.com/office/officeart/2005/8/layout/bProcess3"/>
    <dgm:cxn modelId="{EB5BE8A5-B3A1-4D77-8F3D-FD5588512E59}" type="presOf" srcId="{44389E56-0089-4331-9628-74D41D75FCA1}" destId="{40A1580C-DE7B-4D55-9C7B-F8F80FBC7649}" srcOrd="0" destOrd="0" presId="urn:microsoft.com/office/officeart/2005/8/layout/bProcess3"/>
    <dgm:cxn modelId="{73BB7E24-CF6D-41CC-8BEA-181A45F4465B}" type="presOf" srcId="{6FCE0DAA-C09D-4F26-8C3E-E8D21936F5FC}" destId="{73DA1AA7-F3BA-4B68-AB27-07E88A87C2D4}" srcOrd="1" destOrd="0" presId="urn:microsoft.com/office/officeart/2005/8/layout/bProcess3"/>
    <dgm:cxn modelId="{CE23D1A9-D0B6-4248-832B-A6E746030C99}" type="presOf" srcId="{2D5A9EB8-DC33-433A-8340-AF0DA47CD22A}" destId="{9B4B07D5-62ED-49D6-B4A7-537AA9A26596}" srcOrd="1" destOrd="0" presId="urn:microsoft.com/office/officeart/2005/8/layout/bProcess3"/>
    <dgm:cxn modelId="{EE16F093-416D-454E-9E87-BD770C5DE02C}" srcId="{5B916751-7938-4799-96A4-4DEAD4C7E3F8}" destId="{22939752-D6CF-4086-9F20-F5E1E2E176E2}" srcOrd="5" destOrd="0" parTransId="{5C3F8EA0-0468-4E76-8D10-0464CF1C1307}" sibTransId="{4D0E3A01-B0D5-429E-AB11-83C3EA41F77F}"/>
    <dgm:cxn modelId="{4C88412D-190E-41D1-90B7-512EAD594A2A}" srcId="{5B916751-7938-4799-96A4-4DEAD4C7E3F8}" destId="{DFE78344-5559-4420-A6CD-8E57F24536EA}" srcOrd="4" destOrd="0" parTransId="{DF0729F9-7CE0-47EA-BE55-BE3EB09EB142}" sibTransId="{8304CA13-2265-4CD1-9499-1B03AFED6973}"/>
    <dgm:cxn modelId="{902606D8-F830-42FA-85F4-56B9546AFE72}" type="presOf" srcId="{A36F1D7B-E294-4617-B495-4A24CED9802E}" destId="{BBB9B970-0517-4779-A4CC-7ABB89658AE5}" srcOrd="1" destOrd="0" presId="urn:microsoft.com/office/officeart/2005/8/layout/bProcess3"/>
    <dgm:cxn modelId="{A269CBE4-4D3D-46ED-8F31-8CC5D80EA5AA}" srcId="{5B916751-7938-4799-96A4-4DEAD4C7E3F8}" destId="{F1DCAF4D-F1AA-4391-9C5C-2A4EAE1E63A8}" srcOrd="3" destOrd="0" parTransId="{0B20E4CA-2A24-469C-B834-4E4B9ABDF03D}" sibTransId="{A36F1D7B-E294-4617-B495-4A24CED9802E}"/>
    <dgm:cxn modelId="{AA603E80-8253-43EB-BA9A-8B2B45D437B3}" type="presParOf" srcId="{00F533D0-4F6F-4BD8-9812-C1811C9F4123}" destId="{7F8FF6A8-7CA6-41B3-8D7F-B574D3748EFD}" srcOrd="0" destOrd="0" presId="urn:microsoft.com/office/officeart/2005/8/layout/bProcess3"/>
    <dgm:cxn modelId="{27BDB2A1-2561-4B76-B5E4-1A904A452792}" type="presParOf" srcId="{00F533D0-4F6F-4BD8-9812-C1811C9F4123}" destId="{B6B29D59-BA46-4EE7-8A1E-2D8B063DDE6D}" srcOrd="1" destOrd="0" presId="urn:microsoft.com/office/officeart/2005/8/layout/bProcess3"/>
    <dgm:cxn modelId="{26B02056-E941-4AF6-B796-E73459522CBA}" type="presParOf" srcId="{B6B29D59-BA46-4EE7-8A1E-2D8B063DDE6D}" destId="{284E05A7-4AF1-44D5-A47B-14B7FF4E4EED}" srcOrd="0" destOrd="0" presId="urn:microsoft.com/office/officeart/2005/8/layout/bProcess3"/>
    <dgm:cxn modelId="{2305C131-D4CC-46F5-9EBE-FA98EAA49CD0}" type="presParOf" srcId="{00F533D0-4F6F-4BD8-9812-C1811C9F4123}" destId="{40F36A6C-C593-4575-8C26-D8C7AFD3DAC2}" srcOrd="2" destOrd="0" presId="urn:microsoft.com/office/officeart/2005/8/layout/bProcess3"/>
    <dgm:cxn modelId="{98170070-09C0-4104-B4D8-4F373BEDAC43}" type="presParOf" srcId="{00F533D0-4F6F-4BD8-9812-C1811C9F4123}" destId="{3C8D8196-42B1-458C-B3CA-AFE86192D43B}" srcOrd="3" destOrd="0" presId="urn:microsoft.com/office/officeart/2005/8/layout/bProcess3"/>
    <dgm:cxn modelId="{DDE8529E-4499-40A0-8047-F18D0E9BA6FD}" type="presParOf" srcId="{3C8D8196-42B1-458C-B3CA-AFE86192D43B}" destId="{9B4B07D5-62ED-49D6-B4A7-537AA9A26596}" srcOrd="0" destOrd="0" presId="urn:microsoft.com/office/officeart/2005/8/layout/bProcess3"/>
    <dgm:cxn modelId="{3A9FEB72-FF08-4140-AD34-8B44C872422A}" type="presParOf" srcId="{00F533D0-4F6F-4BD8-9812-C1811C9F4123}" destId="{40A1580C-DE7B-4D55-9C7B-F8F80FBC7649}" srcOrd="4" destOrd="0" presId="urn:microsoft.com/office/officeart/2005/8/layout/bProcess3"/>
    <dgm:cxn modelId="{8C3DD86D-B21C-42B1-8309-76533F452913}" type="presParOf" srcId="{00F533D0-4F6F-4BD8-9812-C1811C9F4123}" destId="{A22206DD-CEB5-4BCE-8879-AF04E553C3D1}" srcOrd="5" destOrd="0" presId="urn:microsoft.com/office/officeart/2005/8/layout/bProcess3"/>
    <dgm:cxn modelId="{08701AFC-FDF7-43BC-A492-432637F34451}" type="presParOf" srcId="{A22206DD-CEB5-4BCE-8879-AF04E553C3D1}" destId="{73DA1AA7-F3BA-4B68-AB27-07E88A87C2D4}" srcOrd="0" destOrd="0" presId="urn:microsoft.com/office/officeart/2005/8/layout/bProcess3"/>
    <dgm:cxn modelId="{B79AE9BA-33F0-44A0-B84E-5F6EDBE46B84}" type="presParOf" srcId="{00F533D0-4F6F-4BD8-9812-C1811C9F4123}" destId="{2608255B-2C77-486C-BAA6-0B5C7E884E0A}" srcOrd="6" destOrd="0" presId="urn:microsoft.com/office/officeart/2005/8/layout/bProcess3"/>
    <dgm:cxn modelId="{F049B096-F420-48C1-8F3F-A04D1DEB970F}" type="presParOf" srcId="{00F533D0-4F6F-4BD8-9812-C1811C9F4123}" destId="{1718C08E-DBD7-4F7A-A734-DA5BC2EEA361}" srcOrd="7" destOrd="0" presId="urn:microsoft.com/office/officeart/2005/8/layout/bProcess3"/>
    <dgm:cxn modelId="{2B33D302-3EA0-47B8-8168-F24E2A52E77B}" type="presParOf" srcId="{1718C08E-DBD7-4F7A-A734-DA5BC2EEA361}" destId="{BBB9B970-0517-4779-A4CC-7ABB89658AE5}" srcOrd="0" destOrd="0" presId="urn:microsoft.com/office/officeart/2005/8/layout/bProcess3"/>
    <dgm:cxn modelId="{39AD6B49-8FD7-48A8-AE00-E7A9FBB46BAF}" type="presParOf" srcId="{00F533D0-4F6F-4BD8-9812-C1811C9F4123}" destId="{851DBCFC-328B-4CC0-9DBF-4824AAB55E2A}" srcOrd="8" destOrd="0" presId="urn:microsoft.com/office/officeart/2005/8/layout/bProcess3"/>
    <dgm:cxn modelId="{B3B0E6D8-F2F4-448A-840E-8ADA1A9EC1F0}" type="presParOf" srcId="{00F533D0-4F6F-4BD8-9812-C1811C9F4123}" destId="{754553F2-9AD1-442A-83AC-30A323E48A6A}" srcOrd="9" destOrd="0" presId="urn:microsoft.com/office/officeart/2005/8/layout/bProcess3"/>
    <dgm:cxn modelId="{7681E7D6-EBBE-4230-AE06-E189171BA372}" type="presParOf" srcId="{754553F2-9AD1-442A-83AC-30A323E48A6A}" destId="{F8BE1765-9E09-4835-AA9D-26096E8F7E4F}" srcOrd="0" destOrd="0" presId="urn:microsoft.com/office/officeart/2005/8/layout/bProcess3"/>
    <dgm:cxn modelId="{69E6F5EA-93BA-4B23-BCC1-ABB7768A9F00}" type="presParOf" srcId="{00F533D0-4F6F-4BD8-9812-C1811C9F4123}" destId="{E556443B-B839-4976-BDD7-106882C3C6A2}" srcOrd="10" destOrd="0" presId="urn:microsoft.com/office/officeart/2005/8/layout/bProcess3"/>
    <dgm:cxn modelId="{EFEB307F-528D-40D2-AE94-0C5216F19DF0}" type="presParOf" srcId="{00F533D0-4F6F-4BD8-9812-C1811C9F4123}" destId="{54E8C757-CA6F-445B-B11F-D4CA2CACA405}" srcOrd="11" destOrd="0" presId="urn:microsoft.com/office/officeart/2005/8/layout/bProcess3"/>
    <dgm:cxn modelId="{F4C77B65-F2F4-434F-95A3-A6FC232FA68D}" type="presParOf" srcId="{54E8C757-CA6F-445B-B11F-D4CA2CACA405}" destId="{A3B7CE68-5544-4F49-A7D0-6F73F1EF5BB8}" srcOrd="0" destOrd="0" presId="urn:microsoft.com/office/officeart/2005/8/layout/bProcess3"/>
    <dgm:cxn modelId="{CEED2553-40BC-40C7-BDEF-7070AFCC0981}" type="presParOf" srcId="{00F533D0-4F6F-4BD8-9812-C1811C9F4123}" destId="{F6EBDF5B-1512-4A87-9E72-0B8E912A84E0}" srcOrd="1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B29D59-BA46-4EE7-8A1E-2D8B063DDE6D}">
      <dsp:nvSpPr>
        <dsp:cNvPr id="0" name=""/>
        <dsp:cNvSpPr/>
      </dsp:nvSpPr>
      <dsp:spPr>
        <a:xfrm>
          <a:off x="2322440" y="1124033"/>
          <a:ext cx="501431" cy="91440"/>
        </a:xfrm>
        <a:custGeom>
          <a:avLst/>
          <a:gdLst/>
          <a:ahLst/>
          <a:cxnLst/>
          <a:rect l="0" t="0" r="0" b="0"/>
          <a:pathLst>
            <a:path>
              <a:moveTo>
                <a:pt x="0" y="45720"/>
              </a:moveTo>
              <a:lnTo>
                <a:pt x="50143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latin typeface="Arial Narrow" panose="020B0606020202030204" pitchFamily="34" charset="0"/>
            <a:ea typeface="Tahoma" panose="020B0604030504040204" pitchFamily="34" charset="0"/>
            <a:cs typeface="Tahoma" panose="020B0604030504040204" pitchFamily="34" charset="0"/>
          </a:endParaRPr>
        </a:p>
      </dsp:txBody>
      <dsp:txXfrm>
        <a:off x="2559855" y="1167090"/>
        <a:ext cx="26601" cy="5325"/>
      </dsp:txXfrm>
    </dsp:sp>
    <dsp:sp modelId="{7F8FF6A8-7CA6-41B3-8D7F-B574D3748EFD}">
      <dsp:nvSpPr>
        <dsp:cNvPr id="0" name=""/>
        <dsp:cNvSpPr/>
      </dsp:nvSpPr>
      <dsp:spPr>
        <a:xfrm>
          <a:off x="11060" y="263588"/>
          <a:ext cx="2313180" cy="181233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S" sz="1400" kern="1200" dirty="0" smtClean="0">
              <a:latin typeface="Arial Narrow" panose="020B0606020202030204" pitchFamily="34" charset="0"/>
              <a:ea typeface="Tahoma" panose="020B0604030504040204" pitchFamily="34" charset="0"/>
              <a:cs typeface="Tahoma" panose="020B0604030504040204" pitchFamily="34" charset="0"/>
            </a:rPr>
            <a:t>El</a:t>
          </a:r>
          <a:r>
            <a:rPr lang="es-ES" sz="1400" kern="1200" baseline="0" dirty="0" smtClean="0">
              <a:latin typeface="Arial Narrow" panose="020B0606020202030204" pitchFamily="34" charset="0"/>
              <a:ea typeface="Tahoma" panose="020B0604030504040204" pitchFamily="34" charset="0"/>
              <a:cs typeface="Tahoma" panose="020B0604030504040204" pitchFamily="34" charset="0"/>
            </a:rPr>
            <a:t> sistema de Bicicleta Pública </a:t>
          </a:r>
          <a:r>
            <a:rPr lang="es-ES" sz="1400" kern="1200" baseline="0" dirty="0" smtClean="0">
              <a:latin typeface="Arial Narrow" panose="020B0606020202030204" pitchFamily="34" charset="0"/>
              <a:ea typeface="Tahoma" panose="020B0604030504040204" pitchFamily="34" charset="0"/>
              <a:cs typeface="Tahoma" panose="020B0604030504040204" pitchFamily="34" charset="0"/>
            </a:rPr>
            <a:t>nace como un servicios </a:t>
          </a:r>
          <a:r>
            <a:rPr lang="es-ES" sz="1400" kern="1200" baseline="0" dirty="0" smtClean="0">
              <a:latin typeface="Arial Narrow" panose="020B0606020202030204" pitchFamily="34" charset="0"/>
              <a:ea typeface="Tahoma" panose="020B0604030504040204" pitchFamily="34" charset="0"/>
              <a:cs typeface="Tahoma" panose="020B0604030504040204" pitchFamily="34" charset="0"/>
            </a:rPr>
            <a:t>de préstamo de bicicletas sin costo, para promover el uso cotidiano de medios de transporte no </a:t>
          </a:r>
          <a:r>
            <a:rPr lang="es-ES" sz="1400" kern="1200" baseline="0" dirty="0" smtClean="0">
              <a:latin typeface="Arial Narrow" panose="020B0606020202030204" pitchFamily="34" charset="0"/>
              <a:ea typeface="Tahoma" panose="020B0604030504040204" pitchFamily="34" charset="0"/>
              <a:cs typeface="Tahoma" panose="020B0604030504040204" pitchFamily="34" charset="0"/>
            </a:rPr>
            <a:t>motorizado Administrado por la AMT</a:t>
          </a:r>
          <a:endParaRPr lang="es-ES" sz="1800" kern="1200" dirty="0">
            <a:latin typeface="Arial Narrow" panose="020B0606020202030204" pitchFamily="34" charset="0"/>
            <a:ea typeface="Tahoma" panose="020B0604030504040204" pitchFamily="34" charset="0"/>
            <a:cs typeface="Tahoma" panose="020B0604030504040204" pitchFamily="34" charset="0"/>
          </a:endParaRPr>
        </a:p>
      </dsp:txBody>
      <dsp:txXfrm>
        <a:off x="11060" y="263588"/>
        <a:ext cx="2313180" cy="1812330"/>
      </dsp:txXfrm>
    </dsp:sp>
    <dsp:sp modelId="{3C8D8196-42B1-458C-B3CA-AFE86192D43B}">
      <dsp:nvSpPr>
        <dsp:cNvPr id="0" name=""/>
        <dsp:cNvSpPr/>
      </dsp:nvSpPr>
      <dsp:spPr>
        <a:xfrm>
          <a:off x="5167652" y="1124033"/>
          <a:ext cx="501431" cy="91440"/>
        </a:xfrm>
        <a:custGeom>
          <a:avLst/>
          <a:gdLst/>
          <a:ahLst/>
          <a:cxnLst/>
          <a:rect l="0" t="0" r="0" b="0"/>
          <a:pathLst>
            <a:path>
              <a:moveTo>
                <a:pt x="0" y="45720"/>
              </a:moveTo>
              <a:lnTo>
                <a:pt x="50143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latin typeface="Arial Narrow" panose="020B0606020202030204" pitchFamily="34" charset="0"/>
            <a:ea typeface="Tahoma" panose="020B0604030504040204" pitchFamily="34" charset="0"/>
            <a:cs typeface="Tahoma" panose="020B0604030504040204" pitchFamily="34" charset="0"/>
          </a:endParaRPr>
        </a:p>
      </dsp:txBody>
      <dsp:txXfrm>
        <a:off x="5405067" y="1167090"/>
        <a:ext cx="26601" cy="5325"/>
      </dsp:txXfrm>
    </dsp:sp>
    <dsp:sp modelId="{40F36A6C-C593-4575-8C26-D8C7AFD3DAC2}">
      <dsp:nvSpPr>
        <dsp:cNvPr id="0" name=""/>
        <dsp:cNvSpPr/>
      </dsp:nvSpPr>
      <dsp:spPr>
        <a:xfrm>
          <a:off x="2856272" y="195650"/>
          <a:ext cx="2313180" cy="194820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S" sz="1400" kern="1200" dirty="0" smtClean="0">
              <a:latin typeface="Arial Narrow" panose="020B0606020202030204" pitchFamily="34" charset="0"/>
              <a:ea typeface="Tahoma" panose="020B0604030504040204" pitchFamily="34" charset="0"/>
              <a:cs typeface="Tahoma" panose="020B0604030504040204" pitchFamily="34" charset="0"/>
            </a:rPr>
            <a:t>Mediante Resolución No.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SM-2019-043 de 18 de octubre de 2019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se delega a la Empresa Pública Metropolitana de Transporte de Pasajeros de Quito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llevar adelante el nuevo proceso de contratación para la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Operación del Sistema de Bicicleta Pública</a:t>
          </a:r>
          <a:endParaRPr lang="es-ES" sz="1400" kern="1200" dirty="0">
            <a:latin typeface="Arial Narrow" panose="020B0606020202030204" pitchFamily="34" charset="0"/>
            <a:ea typeface="Tahoma" panose="020B0604030504040204" pitchFamily="34" charset="0"/>
            <a:cs typeface="Tahoma" panose="020B0604030504040204" pitchFamily="34" charset="0"/>
          </a:endParaRPr>
        </a:p>
      </dsp:txBody>
      <dsp:txXfrm>
        <a:off x="2856272" y="195650"/>
        <a:ext cx="2313180" cy="1948206"/>
      </dsp:txXfrm>
    </dsp:sp>
    <dsp:sp modelId="{A22206DD-CEB5-4BCE-8879-AF04E553C3D1}">
      <dsp:nvSpPr>
        <dsp:cNvPr id="0" name=""/>
        <dsp:cNvSpPr/>
      </dsp:nvSpPr>
      <dsp:spPr>
        <a:xfrm>
          <a:off x="8012864" y="1124033"/>
          <a:ext cx="501431" cy="91440"/>
        </a:xfrm>
        <a:custGeom>
          <a:avLst/>
          <a:gdLst/>
          <a:ahLst/>
          <a:cxnLst/>
          <a:rect l="0" t="0" r="0" b="0"/>
          <a:pathLst>
            <a:path>
              <a:moveTo>
                <a:pt x="0" y="45720"/>
              </a:moveTo>
              <a:lnTo>
                <a:pt x="50143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8250279" y="1167090"/>
        <a:ext cx="26601" cy="5325"/>
      </dsp:txXfrm>
    </dsp:sp>
    <dsp:sp modelId="{40A1580C-DE7B-4D55-9C7B-F8F80FBC7649}">
      <dsp:nvSpPr>
        <dsp:cNvPr id="0" name=""/>
        <dsp:cNvSpPr/>
      </dsp:nvSpPr>
      <dsp:spPr>
        <a:xfrm>
          <a:off x="5701484" y="44507"/>
          <a:ext cx="2313180" cy="2250493"/>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C" sz="1400" kern="1200" dirty="0" smtClean="0">
              <a:latin typeface="Arial Narrow" panose="020B0606020202030204" pitchFamily="34" charset="0"/>
            </a:rPr>
            <a:t>Mediante Ordenanza PMU No. 002-2019, el Concejo Metropolitano de Quito, aprobó el presupuesto general del DMQ para el ejercicio económico 2020, en el que se incluyó el proyecto Sistema de Bicicleta Pública del DMQ sin presupuesto en el POA de la EPMTPQ</a:t>
          </a:r>
          <a:endParaRPr lang="es-ES" sz="1400" kern="1200" dirty="0">
            <a:latin typeface="Arial Narrow" panose="020B0606020202030204" pitchFamily="34" charset="0"/>
            <a:ea typeface="Tahoma" panose="020B0604030504040204" pitchFamily="34" charset="0"/>
            <a:cs typeface="Tahoma" panose="020B0604030504040204" pitchFamily="34" charset="0"/>
          </a:endParaRPr>
        </a:p>
      </dsp:txBody>
      <dsp:txXfrm>
        <a:off x="5701484" y="44507"/>
        <a:ext cx="2313180" cy="2250493"/>
      </dsp:txXfrm>
    </dsp:sp>
    <dsp:sp modelId="{1718C08E-DBD7-4F7A-A734-DA5BC2EEA361}">
      <dsp:nvSpPr>
        <dsp:cNvPr id="0" name=""/>
        <dsp:cNvSpPr/>
      </dsp:nvSpPr>
      <dsp:spPr>
        <a:xfrm>
          <a:off x="1167650" y="2057124"/>
          <a:ext cx="8507264" cy="737507"/>
        </a:xfrm>
        <a:custGeom>
          <a:avLst/>
          <a:gdLst/>
          <a:ahLst/>
          <a:cxnLst/>
          <a:rect l="0" t="0" r="0" b="0"/>
          <a:pathLst>
            <a:path>
              <a:moveTo>
                <a:pt x="8507264" y="0"/>
              </a:moveTo>
              <a:lnTo>
                <a:pt x="8507264" y="385853"/>
              </a:lnTo>
              <a:lnTo>
                <a:pt x="0" y="385853"/>
              </a:lnTo>
              <a:lnTo>
                <a:pt x="0" y="737507"/>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latin typeface="Arial Narrow" panose="020B0606020202030204" pitchFamily="34" charset="0"/>
            <a:ea typeface="Tahoma" panose="020B0604030504040204" pitchFamily="34" charset="0"/>
            <a:cs typeface="Tahoma" panose="020B0604030504040204" pitchFamily="34" charset="0"/>
          </a:endParaRPr>
        </a:p>
      </dsp:txBody>
      <dsp:txXfrm>
        <a:off x="5207736" y="2423215"/>
        <a:ext cx="427093" cy="5325"/>
      </dsp:txXfrm>
    </dsp:sp>
    <dsp:sp modelId="{2608255B-2C77-486C-BAA6-0B5C7E884E0A}">
      <dsp:nvSpPr>
        <dsp:cNvPr id="0" name=""/>
        <dsp:cNvSpPr/>
      </dsp:nvSpPr>
      <dsp:spPr>
        <a:xfrm>
          <a:off x="8546696" y="280583"/>
          <a:ext cx="2256438" cy="177834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S" sz="1400" kern="1200" dirty="0" smtClean="0">
              <a:latin typeface="Arial Narrow" panose="020B0606020202030204" pitchFamily="34" charset="0"/>
              <a:ea typeface="Tahoma" panose="020B0604030504040204" pitchFamily="34" charset="0"/>
              <a:cs typeface="Tahoma" panose="020B0604030504040204" pitchFamily="34" charset="0"/>
            </a:rPr>
            <a:t>Mediante Resolución No.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SM-2019-147 de 26 de diciembre de 2019 </a:t>
          </a:r>
          <a:r>
            <a:rPr lang="es-ES" sz="1400" kern="1200" dirty="0" smtClean="0">
              <a:latin typeface="Arial Narrow" panose="020B0606020202030204" pitchFamily="34" charset="0"/>
              <a:ea typeface="Tahoma" panose="020B0604030504040204" pitchFamily="34" charset="0"/>
              <a:cs typeface="Tahoma" panose="020B0604030504040204" pitchFamily="34" charset="0"/>
            </a:rPr>
            <a:t>se resuelve delegar y disponer a la EPMMOP, la administración del Sistema de Bicicleta Pública, para lo cual la Secretaria de Movilidad entregará lineamientos y documentación necesaria.</a:t>
          </a:r>
          <a:endParaRPr lang="es-ES" sz="1400" kern="1200" dirty="0">
            <a:latin typeface="Arial Narrow" panose="020B0606020202030204" pitchFamily="34" charset="0"/>
            <a:ea typeface="Tahoma" panose="020B0604030504040204" pitchFamily="34" charset="0"/>
            <a:cs typeface="Tahoma" panose="020B0604030504040204" pitchFamily="34" charset="0"/>
          </a:endParaRPr>
        </a:p>
      </dsp:txBody>
      <dsp:txXfrm>
        <a:off x="8546696" y="280583"/>
        <a:ext cx="2256438" cy="1778340"/>
      </dsp:txXfrm>
    </dsp:sp>
    <dsp:sp modelId="{754553F2-9AD1-442A-83AC-30A323E48A6A}">
      <dsp:nvSpPr>
        <dsp:cNvPr id="0" name=""/>
        <dsp:cNvSpPr/>
      </dsp:nvSpPr>
      <dsp:spPr>
        <a:xfrm>
          <a:off x="2322440" y="4145195"/>
          <a:ext cx="501431" cy="91440"/>
        </a:xfrm>
        <a:custGeom>
          <a:avLst/>
          <a:gdLst/>
          <a:ahLst/>
          <a:cxnLst/>
          <a:rect l="0" t="0" r="0" b="0"/>
          <a:pathLst>
            <a:path>
              <a:moveTo>
                <a:pt x="0" y="45720"/>
              </a:moveTo>
              <a:lnTo>
                <a:pt x="50143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2559855" y="4188252"/>
        <a:ext cx="26601" cy="5325"/>
      </dsp:txXfrm>
    </dsp:sp>
    <dsp:sp modelId="{851DBCFC-328B-4CC0-9DBF-4824AAB55E2A}">
      <dsp:nvSpPr>
        <dsp:cNvPr id="0" name=""/>
        <dsp:cNvSpPr/>
      </dsp:nvSpPr>
      <dsp:spPr>
        <a:xfrm>
          <a:off x="11060" y="2827031"/>
          <a:ext cx="2313180" cy="2727767"/>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C" sz="1400" kern="1200" dirty="0" smtClean="0">
              <a:latin typeface="Arial Narrow" panose="020B0606020202030204" pitchFamily="34" charset="0"/>
            </a:rPr>
            <a:t>El 03 de febrero de 2020, se realizó una reunión con Modos de Transporte Sostenibles, Secretaría General de Planificación, EPMMOP y EPMTPQ, en la cual se analizó el proceso para dar de baja el proyecto registrado por la EPMTPQ y la inclusión en el POA de la EPMMOP, estableciéndose la necesidad de gestionarlo vía aprobación de Directorio de ambas Empresas.</a:t>
          </a:r>
          <a:endParaRPr lang="es-EC" sz="1400" kern="1200" dirty="0">
            <a:latin typeface="Arial Narrow" panose="020B0606020202030204" pitchFamily="34" charset="0"/>
          </a:endParaRPr>
        </a:p>
      </dsp:txBody>
      <dsp:txXfrm>
        <a:off x="11060" y="2827031"/>
        <a:ext cx="2313180" cy="2727767"/>
      </dsp:txXfrm>
    </dsp:sp>
    <dsp:sp modelId="{54E8C757-CA6F-445B-B11F-D4CA2CACA405}">
      <dsp:nvSpPr>
        <dsp:cNvPr id="0" name=""/>
        <dsp:cNvSpPr/>
      </dsp:nvSpPr>
      <dsp:spPr>
        <a:xfrm>
          <a:off x="5167652" y="4145195"/>
          <a:ext cx="501431" cy="91440"/>
        </a:xfrm>
        <a:custGeom>
          <a:avLst/>
          <a:gdLst/>
          <a:ahLst/>
          <a:cxnLst/>
          <a:rect l="0" t="0" r="0" b="0"/>
          <a:pathLst>
            <a:path>
              <a:moveTo>
                <a:pt x="0" y="45720"/>
              </a:moveTo>
              <a:lnTo>
                <a:pt x="501431" y="45720"/>
              </a:lnTo>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ES" sz="500" kern="1200"/>
        </a:p>
      </dsp:txBody>
      <dsp:txXfrm>
        <a:off x="5405067" y="4188252"/>
        <a:ext cx="26601" cy="5325"/>
      </dsp:txXfrm>
    </dsp:sp>
    <dsp:sp modelId="{E556443B-B839-4976-BDD7-106882C3C6A2}">
      <dsp:nvSpPr>
        <dsp:cNvPr id="0" name=""/>
        <dsp:cNvSpPr/>
      </dsp:nvSpPr>
      <dsp:spPr>
        <a:xfrm>
          <a:off x="2856272" y="3146993"/>
          <a:ext cx="2313180" cy="2087844"/>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C" sz="1400" kern="1200" dirty="0" smtClean="0">
              <a:latin typeface="Arial Narrow" panose="020B0606020202030204" pitchFamily="34" charset="0"/>
            </a:rPr>
            <a:t>Mediante Oficio Nro. SM-2020-0745 de 26 de febrero de 2020, la Secretaría de Movilidad solicita que la EPMTPQ  proceda con el cierre del proyecto SISTEMA DE BICICLETA PÚBLICA DEL DMQ, con la finalidad de dar de baja el proyecto de su Plan Operativo Anual (POA) 2020.</a:t>
          </a:r>
          <a:endParaRPr lang="es-EC" sz="1400" kern="1200" dirty="0">
            <a:latin typeface="Arial Narrow" panose="020B0606020202030204" pitchFamily="34" charset="0"/>
          </a:endParaRPr>
        </a:p>
      </dsp:txBody>
      <dsp:txXfrm>
        <a:off x="2856272" y="3146993"/>
        <a:ext cx="2313180" cy="2087844"/>
      </dsp:txXfrm>
    </dsp:sp>
    <dsp:sp modelId="{F6EBDF5B-1512-4A87-9E72-0B8E912A84E0}">
      <dsp:nvSpPr>
        <dsp:cNvPr id="0" name=""/>
        <dsp:cNvSpPr/>
      </dsp:nvSpPr>
      <dsp:spPr>
        <a:xfrm>
          <a:off x="5701484" y="3496961"/>
          <a:ext cx="2313180" cy="13879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s-ES" sz="1400" kern="1200" dirty="0" smtClean="0">
              <a:latin typeface="Arial Narrow" panose="020B0606020202030204" pitchFamily="34" charset="0"/>
            </a:rPr>
            <a:t>En este contexto se pone en conocimiento la postulación </a:t>
          </a:r>
          <a:r>
            <a:rPr lang="es-ES" sz="1400" kern="1200" dirty="0" smtClean="0">
              <a:latin typeface="Arial Narrow" panose="020B0606020202030204" pitchFamily="34" charset="0"/>
            </a:rPr>
            <a:t>de cierre y baja del </a:t>
          </a:r>
          <a:r>
            <a:rPr lang="es-ES" sz="1400" kern="1200" dirty="0" smtClean="0">
              <a:latin typeface="Arial Narrow" panose="020B0606020202030204" pitchFamily="34" charset="0"/>
            </a:rPr>
            <a:t>referido proyecto del Plan Operativo Anual de la EPMTPQ, para resolución al respecto</a:t>
          </a:r>
          <a:endParaRPr lang="es-EC" sz="1400" kern="1200" dirty="0">
            <a:latin typeface="Arial Narrow" panose="020B0606020202030204" pitchFamily="34" charset="0"/>
          </a:endParaRPr>
        </a:p>
      </dsp:txBody>
      <dsp:txXfrm>
        <a:off x="5701484" y="3496961"/>
        <a:ext cx="2313180" cy="138790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7953CE-2E20-7843-A127-00AA9900835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7D65810C-89F9-2A48-93AA-C6142677E1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329844A9-A816-D34D-9F13-1C8CBB80A4D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DDE0B24-4DCA-454C-99D6-F06C7AA577A7}"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28AB4608-EDEA-2C42-9F74-DB86ABEC83E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ADB0E5CD-D4DD-AD44-B015-7C6ED7788C7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573206-10BE-4DF8-A91E-671CBE718BE2}"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607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B73992-CF36-264D-84E8-AE94C6ADFA15}"/>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CBD71072-52A0-C04C-8510-1C8A500125F4}"/>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FDF5FF97-BE31-E947-AC9C-6D610CFBE3C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E1FEE66F-83C8-7346-8563-267E993459D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012432AE-532C-DB4B-AB94-137CE2959B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862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6E195D4-CD2F-2F48-9F5D-639E1CD5754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7CF68F32-43A0-E949-96F5-23F6A320B37F}"/>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1F7BFF47-BB4B-DB44-907F-678B9493DCA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7F47942D-0F13-AF44-B74A-FFFD14231A4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19068382-69AE-B444-B432-1D5341C2D5B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5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767BB5-2840-1444-8019-F91B6245E73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B120FF5C-175C-D14E-896F-1AF240205467}"/>
              </a:ext>
            </a:extLst>
          </p:cNvPr>
          <p:cNvSpPr>
            <a:spLocks noGrp="1"/>
          </p:cNvSpPr>
          <p:nvPr>
            <p:ph idx="1"/>
          </p:nvPr>
        </p:nvSpPr>
        <p:spPr/>
        <p:txBody>
          <a:body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614307C6-4545-B448-A27D-D7EE3C5E118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DDE0B24-4DCA-454C-99D6-F06C7AA577A7}"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95251525-CAC4-C948-A40E-E96F79202675}"/>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2CC0CDAD-4ECB-974A-8DCD-6C9FC3AA424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573206-10BE-4DF8-A91E-671CBE718BE2}"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8565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B363E-BC84-C149-8171-E9296DE5633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E067235-AE17-5A43-BF75-82F3592715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3828BE88-7AC8-8B42-90C6-3CBB413F4BD0}"/>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DDE0B24-4DCA-454C-99D6-F06C7AA577A7}"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ED8D6B92-7B5D-6247-9292-912163362EE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AEFA94A3-ED1E-1B4B-AEB7-9EA9DD916F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573206-10BE-4DF8-A91E-671CBE718BE2}"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55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0941C5-48B8-9D42-B857-64AF81E69D19}"/>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4331AD97-58E5-9746-875E-398B19EAD088}"/>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EC"/>
          </a:p>
        </p:txBody>
      </p:sp>
      <p:sp>
        <p:nvSpPr>
          <p:cNvPr id="4" name="Marcador de contenido 3">
            <a:extLst>
              <a:ext uri="{FF2B5EF4-FFF2-40B4-BE49-F238E27FC236}">
                <a16:creationId xmlns:a16="http://schemas.microsoft.com/office/drawing/2014/main" id="{B87F7B11-7D49-9C4C-A51C-BD132D9E98E1}"/>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C712270E-F09A-9648-A52D-4B8A9FF173A2}"/>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ie de página 5">
            <a:extLst>
              <a:ext uri="{FF2B5EF4-FFF2-40B4-BE49-F238E27FC236}">
                <a16:creationId xmlns:a16="http://schemas.microsoft.com/office/drawing/2014/main" id="{145A1DE3-FE19-724B-A49B-A3D83F2192B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Marcador de número de diapositiva 6">
            <a:extLst>
              <a:ext uri="{FF2B5EF4-FFF2-40B4-BE49-F238E27FC236}">
                <a16:creationId xmlns:a16="http://schemas.microsoft.com/office/drawing/2014/main" id="{13B1F86E-D782-F442-8308-4C869AE7DC9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5661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EEEFAA-9D67-274A-81D3-B8E6B3913B1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E800FB7F-387F-A947-BA35-A853E17086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EC"/>
          </a:p>
        </p:txBody>
      </p:sp>
      <p:sp>
        <p:nvSpPr>
          <p:cNvPr id="4" name="Marcador de contenido 3">
            <a:extLst>
              <a:ext uri="{FF2B5EF4-FFF2-40B4-BE49-F238E27FC236}">
                <a16:creationId xmlns:a16="http://schemas.microsoft.com/office/drawing/2014/main" id="{E6B612B2-2EF9-E441-9C31-71729974E2FD}"/>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EC"/>
          </a:p>
        </p:txBody>
      </p:sp>
      <p:sp>
        <p:nvSpPr>
          <p:cNvPr id="5" name="Marcador de texto 4">
            <a:extLst>
              <a:ext uri="{FF2B5EF4-FFF2-40B4-BE49-F238E27FC236}">
                <a16:creationId xmlns:a16="http://schemas.microsoft.com/office/drawing/2014/main" id="{25309859-96B9-7E46-9D1D-229B6EE3EA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EC"/>
          </a:p>
        </p:txBody>
      </p:sp>
      <p:sp>
        <p:nvSpPr>
          <p:cNvPr id="6" name="Marcador de contenido 5">
            <a:extLst>
              <a:ext uri="{FF2B5EF4-FFF2-40B4-BE49-F238E27FC236}">
                <a16:creationId xmlns:a16="http://schemas.microsoft.com/office/drawing/2014/main" id="{72F59BE9-73EA-8344-B519-1CD30CB5B869}"/>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EC"/>
          </a:p>
        </p:txBody>
      </p:sp>
      <p:sp>
        <p:nvSpPr>
          <p:cNvPr id="7" name="Marcador de fecha 6">
            <a:extLst>
              <a:ext uri="{FF2B5EF4-FFF2-40B4-BE49-F238E27FC236}">
                <a16:creationId xmlns:a16="http://schemas.microsoft.com/office/drawing/2014/main" id="{7ECEC8AB-6F39-2048-8D1D-AF0C4C0207F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Marcador de pie de página 7">
            <a:extLst>
              <a:ext uri="{FF2B5EF4-FFF2-40B4-BE49-F238E27FC236}">
                <a16:creationId xmlns:a16="http://schemas.microsoft.com/office/drawing/2014/main" id="{AA570946-EF00-6545-9717-2C4C8BD4320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Marcador de número de diapositiva 8">
            <a:extLst>
              <a:ext uri="{FF2B5EF4-FFF2-40B4-BE49-F238E27FC236}">
                <a16:creationId xmlns:a16="http://schemas.microsoft.com/office/drawing/2014/main" id="{14C34F22-D729-0F44-9EC9-055FCCCC873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5404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56F52D-A98F-8D45-9F77-BFE1CD377C6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383A5D9C-9D1D-7140-B891-9EEB7D78203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Marcador de pie de página 3">
            <a:extLst>
              <a:ext uri="{FF2B5EF4-FFF2-40B4-BE49-F238E27FC236}">
                <a16:creationId xmlns:a16="http://schemas.microsoft.com/office/drawing/2014/main" id="{EC29795B-A3B4-844D-9725-180AB569D31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número de diapositiva 4">
            <a:extLst>
              <a:ext uri="{FF2B5EF4-FFF2-40B4-BE49-F238E27FC236}">
                <a16:creationId xmlns:a16="http://schemas.microsoft.com/office/drawing/2014/main" id="{7EDA329A-1447-454B-82AE-B2E6D689639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2060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8AD5829-3A71-024C-9E08-0B2A3C5BA79E}"/>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Marcador de pie de página 2">
            <a:extLst>
              <a:ext uri="{FF2B5EF4-FFF2-40B4-BE49-F238E27FC236}">
                <a16:creationId xmlns:a16="http://schemas.microsoft.com/office/drawing/2014/main" id="{584B57A1-1B17-B14D-8118-74F20E81F49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Marcador de número de diapositiva 3">
            <a:extLst>
              <a:ext uri="{FF2B5EF4-FFF2-40B4-BE49-F238E27FC236}">
                <a16:creationId xmlns:a16="http://schemas.microsoft.com/office/drawing/2014/main" id="{0B697679-14DB-3943-9DDF-B4107F4BBE0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814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0D445E-7CF8-E844-AED8-AD8DD2CF14E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9E688536-5D41-8741-BF49-84AD8C75F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EC"/>
          </a:p>
        </p:txBody>
      </p:sp>
      <p:sp>
        <p:nvSpPr>
          <p:cNvPr id="4" name="Marcador de texto 3">
            <a:extLst>
              <a:ext uri="{FF2B5EF4-FFF2-40B4-BE49-F238E27FC236}">
                <a16:creationId xmlns:a16="http://schemas.microsoft.com/office/drawing/2014/main" id="{3F558E3F-7FFD-CE43-9691-7618CDCD87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A236BC74-0174-AA49-85C5-33D9BB83A3E7}"/>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ie de página 5">
            <a:extLst>
              <a:ext uri="{FF2B5EF4-FFF2-40B4-BE49-F238E27FC236}">
                <a16:creationId xmlns:a16="http://schemas.microsoft.com/office/drawing/2014/main" id="{B13A94C9-6EA8-2246-8972-448568A458F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Marcador de número de diapositiva 6">
            <a:extLst>
              <a:ext uri="{FF2B5EF4-FFF2-40B4-BE49-F238E27FC236}">
                <a16:creationId xmlns:a16="http://schemas.microsoft.com/office/drawing/2014/main" id="{00B6B1C5-1A53-CD43-BC73-5460A2BDDBA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6310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26F66E-CF95-DA41-9E54-2641F9BF54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3EE1339D-D0F8-5A47-B9ED-C10006E345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dirty="0"/>
          </a:p>
        </p:txBody>
      </p:sp>
      <p:sp>
        <p:nvSpPr>
          <p:cNvPr id="4" name="Marcador de texto 3">
            <a:extLst>
              <a:ext uri="{FF2B5EF4-FFF2-40B4-BE49-F238E27FC236}">
                <a16:creationId xmlns:a16="http://schemas.microsoft.com/office/drawing/2014/main" id="{C68230E3-8FE3-8D46-BC86-496F6626AC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EC"/>
          </a:p>
        </p:txBody>
      </p:sp>
      <p:sp>
        <p:nvSpPr>
          <p:cNvPr id="5" name="Marcador de fecha 4">
            <a:extLst>
              <a:ext uri="{FF2B5EF4-FFF2-40B4-BE49-F238E27FC236}">
                <a16:creationId xmlns:a16="http://schemas.microsoft.com/office/drawing/2014/main" id="{FDBE8BD2-471D-B34C-B0E5-F545CAE0EEF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438BEA3-385A-D44F-8D54-74BF5B90FDB6}"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pie de página 5">
            <a:extLst>
              <a:ext uri="{FF2B5EF4-FFF2-40B4-BE49-F238E27FC236}">
                <a16:creationId xmlns:a16="http://schemas.microsoft.com/office/drawing/2014/main" id="{628F7F91-8568-A442-8003-A4B4B3BDA49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Marcador de número de diapositiva 6">
            <a:extLst>
              <a:ext uri="{FF2B5EF4-FFF2-40B4-BE49-F238E27FC236}">
                <a16:creationId xmlns:a16="http://schemas.microsoft.com/office/drawing/2014/main" id="{67A10014-F79A-214C-B2F4-4B6A6C82DA9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1F15A0-D805-1C45-968F-7842CD906C8F}"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789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CF35312-2AE7-F548-BDA9-F0E40467E8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CC9483A5-DB09-B04B-B17B-34314323C1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EC"/>
          </a:p>
        </p:txBody>
      </p:sp>
      <p:sp>
        <p:nvSpPr>
          <p:cNvPr id="4" name="Marcador de fecha 3">
            <a:extLst>
              <a:ext uri="{FF2B5EF4-FFF2-40B4-BE49-F238E27FC236}">
                <a16:creationId xmlns:a16="http://schemas.microsoft.com/office/drawing/2014/main" id="{F37990C0-2654-1445-A70E-289EBF1750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4C45F3B-F990-4844-B579-94CA7E6D0D8A}" type="datetimeFigureOut">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14/7/2020</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Marcador de pie de página 4">
            <a:extLst>
              <a:ext uri="{FF2B5EF4-FFF2-40B4-BE49-F238E27FC236}">
                <a16:creationId xmlns:a16="http://schemas.microsoft.com/office/drawing/2014/main" id="{7AF5D8F4-937E-AD4B-8F02-D228E58573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Marcador de número de diapositiva 5">
            <a:extLst>
              <a:ext uri="{FF2B5EF4-FFF2-40B4-BE49-F238E27FC236}">
                <a16:creationId xmlns:a16="http://schemas.microsoft.com/office/drawing/2014/main" id="{B2BFD22C-15DF-D949-9D3D-AB9281EF74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BCBD6CF-E7D9-6443-9A9B-B51DE9E5E2E1}" type="slidenum">
              <a:rPr kumimoji="0" lang="es-EC"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‹Nº›</a:t>
            </a:fld>
            <a:endParaRPr kumimoji="0" lang="es-EC"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9" name="Imagen 8">
            <a:extLst>
              <a:ext uri="{FF2B5EF4-FFF2-40B4-BE49-F238E27FC236}">
                <a16:creationId xmlns:a16="http://schemas.microsoft.com/office/drawing/2014/main" id="{5F96509F-A04B-AC4B-AD4D-758250B0792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67809" y="-81000"/>
            <a:ext cx="12727619" cy="7020000"/>
          </a:xfrm>
          <a:prstGeom prst="rect">
            <a:avLst/>
          </a:prstGeom>
        </p:spPr>
      </p:pic>
    </p:spTree>
    <p:extLst>
      <p:ext uri="{BB962C8B-B14F-4D97-AF65-F5344CB8AC3E}">
        <p14:creationId xmlns:p14="http://schemas.microsoft.com/office/powerpoint/2010/main" val="250596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F76D2D9-4A7A-AB4A-8E17-59BF7E49AE96}"/>
              </a:ext>
            </a:extLst>
          </p:cNvPr>
          <p:cNvSpPr txBox="1"/>
          <p:nvPr/>
        </p:nvSpPr>
        <p:spPr>
          <a:xfrm>
            <a:off x="321214" y="171451"/>
            <a:ext cx="8294147"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C" sz="2400" b="1"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PROYECTO SISTEMA DE BICICLETA PÚBLICA DEL DISTRITO METROPOLITANO DE QUITO</a:t>
            </a:r>
            <a:endParaRPr kumimoji="0" lang="es-EC" sz="2400" b="1"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Diagrama 5"/>
          <p:cNvGraphicFramePr/>
          <p:nvPr>
            <p:extLst>
              <p:ext uri="{D42A27DB-BD31-4B8C-83A1-F6EECF244321}">
                <p14:modId xmlns:p14="http://schemas.microsoft.com/office/powerpoint/2010/main" val="2271025482"/>
              </p:ext>
            </p:extLst>
          </p:nvPr>
        </p:nvGraphicFramePr>
        <p:xfrm>
          <a:off x="560386" y="1134003"/>
          <a:ext cx="10814195" cy="5599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105538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313</Words>
  <Application>Microsoft Office PowerPoint</Application>
  <PresentationFormat>Panorámica</PresentationFormat>
  <Paragraphs>8</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Arial Narrow</vt:lpstr>
      <vt:lpstr>Calibri</vt:lpstr>
      <vt:lpstr>Calibri Light</vt:lpstr>
      <vt:lpstr>Tahoma</vt:lpstr>
      <vt:lpstr>1_Tema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 Pazmiño Rubio</dc:creator>
  <cp:lastModifiedBy>Marcelo Pazmiño Rubio</cp:lastModifiedBy>
  <cp:revision>1</cp:revision>
  <dcterms:created xsi:type="dcterms:W3CDTF">2020-07-14T23:49:19Z</dcterms:created>
  <dcterms:modified xsi:type="dcterms:W3CDTF">2020-07-14T23:49:50Z</dcterms:modified>
</cp:coreProperties>
</file>